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5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RadialCluster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 smtClean="0"/>
            <a:t>5 P’s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 smtClean="0"/>
            <a:t>Participation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endParaRPr lang="en-US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endParaRPr lang="en-US"/>
        </a:p>
      </dgm:t>
      <dgm:extLst/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4825EE2-1B65-4071-9129-E74F2079E880}">
      <dgm:prSet phldrT="[Text]"/>
      <dgm:spPr/>
      <dgm:t>
        <a:bodyPr/>
        <a:lstStyle/>
        <a:p>
          <a:endParaRPr lang="en-US"/>
        </a:p>
      </dgm:t>
      <dgm:extLst/>
    </dgm:pt>
    <dgm:pt modelId="{988CFF2C-C1C9-47A7-9F87-167A16D22A0A}" type="parTrans" cxnId="{910B1C1D-E032-40B4-8292-8B754F9D4E5E}">
      <dgm:prSet/>
      <dgm:spPr/>
      <dgm:t>
        <a:bodyPr/>
        <a:lstStyle/>
        <a:p>
          <a:endParaRPr lang="en-US"/>
        </a:p>
      </dgm:t>
    </dgm:pt>
    <dgm:pt modelId="{2098E436-BEEF-4426-9B2A-9E151774E6FA}" type="sibTrans" cxnId="{910B1C1D-E032-40B4-8292-8B754F9D4E5E}">
      <dgm:prSet/>
      <dgm:spPr/>
      <dgm:t>
        <a:bodyPr/>
        <a:lstStyle/>
        <a:p>
          <a:endParaRPr lang="en-US"/>
        </a:p>
      </dgm:t>
    </dgm:pt>
    <dgm:pt modelId="{3A752AA3-E3BC-4672-B651-B55A45CCAB1F}">
      <dgm:prSet phldrT="[Text]"/>
      <dgm:spPr/>
      <dgm:t>
        <a:bodyPr/>
        <a:lstStyle/>
        <a:p>
          <a:endParaRPr lang="en-US"/>
        </a:p>
      </dgm:t>
    </dgm:pt>
    <dgm:pt modelId="{C5983856-2767-4DAF-BA42-CB1E09883F52}" type="parTrans" cxnId="{FAE81242-CF21-46F8-9432-A505F9255816}">
      <dgm:prSet/>
      <dgm:spPr/>
      <dgm:t>
        <a:bodyPr/>
        <a:lstStyle/>
        <a:p>
          <a:endParaRPr lang="en-US"/>
        </a:p>
      </dgm:t>
    </dgm:pt>
    <dgm:pt modelId="{670EB4D7-8689-423E-B50E-8565E1D57AC9}" type="sibTrans" cxnId="{FAE81242-CF21-46F8-9432-A505F9255816}">
      <dgm:prSet/>
      <dgm:spPr/>
      <dgm:t>
        <a:bodyPr/>
        <a:lstStyle/>
        <a:p>
          <a:endParaRPr lang="en-US"/>
        </a:p>
      </dgm:t>
    </dgm:pt>
    <dgm:pt modelId="{D9339EBD-06BA-4C5F-AE28-1B5A4D583BC4}">
      <dgm:prSet phldrT="[Text]"/>
      <dgm:spPr/>
      <dgm:t>
        <a:bodyPr/>
        <a:lstStyle/>
        <a:p>
          <a:endParaRPr lang="en-US"/>
        </a:p>
      </dgm:t>
      <dgm:extLst/>
    </dgm:pt>
    <dgm:pt modelId="{B1EFD117-29F2-4066-9B00-0019297912D0}" type="parTrans" cxnId="{E771CA49-0507-4DB4-A5A3-16063BCEF6E4}">
      <dgm:prSet/>
      <dgm:spPr/>
      <dgm:t>
        <a:bodyPr/>
        <a:lstStyle/>
        <a:p>
          <a:endParaRPr lang="en-US"/>
        </a:p>
      </dgm:t>
    </dgm:pt>
    <dgm:pt modelId="{EBE3D870-6FCF-4B1D-BC5A-AFAB8EE05378}" type="sibTrans" cxnId="{E771CA49-0507-4DB4-A5A3-16063BCEF6E4}">
      <dgm:prSet/>
      <dgm:spPr/>
      <dgm:t>
        <a:bodyPr/>
        <a:lstStyle/>
        <a:p>
          <a:endParaRPr lang="en-US"/>
        </a:p>
      </dgm:t>
    </dgm:pt>
    <dgm:pt modelId="{B2AB27E4-FB41-42CB-A099-8EA4767C5084}">
      <dgm:prSet phldrT="[Text]"/>
      <dgm:spPr/>
      <dgm:t>
        <a:bodyPr/>
        <a:lstStyle/>
        <a:p>
          <a:endParaRPr lang="en-US"/>
        </a:p>
      </dgm:t>
      <dgm:extLst/>
    </dgm:pt>
    <dgm:pt modelId="{50705557-B3BD-43E1-9C6D-66B5E16EA32E}" type="parTrans" cxnId="{8A9051C5-9258-4D40-A38B-EB228F858E1A}">
      <dgm:prSet/>
      <dgm:spPr/>
      <dgm:t>
        <a:bodyPr/>
        <a:lstStyle/>
        <a:p>
          <a:endParaRPr lang="en-US"/>
        </a:p>
      </dgm:t>
    </dgm:pt>
    <dgm:pt modelId="{13C97A91-1DD6-4B61-8377-F2F677C430B1}" type="sibTrans" cxnId="{8A9051C5-9258-4D40-A38B-EB228F858E1A}">
      <dgm:prSet/>
      <dgm:spPr/>
      <dgm:t>
        <a:bodyPr/>
        <a:lstStyle/>
        <a:p>
          <a:endParaRPr lang="en-US"/>
        </a:p>
      </dgm:t>
    </dgm:pt>
    <dgm:pt modelId="{A51D2499-6221-4BFD-9E64-5A1D8C60613B}">
      <dgm:prSet phldrT="[Text]"/>
      <dgm:spPr/>
      <dgm:t>
        <a:bodyPr/>
        <a:lstStyle/>
        <a:p>
          <a:endParaRPr lang="en-US"/>
        </a:p>
      </dgm:t>
    </dgm:pt>
    <dgm:pt modelId="{B67B0669-AF8D-463F-8F6A-E1F8A8C687B6}" type="parTrans" cxnId="{188ED4D6-D954-41EE-BBFB-6C8744679C38}">
      <dgm:prSet/>
      <dgm:spPr/>
      <dgm:t>
        <a:bodyPr/>
        <a:lstStyle/>
        <a:p>
          <a:endParaRPr lang="en-US"/>
        </a:p>
      </dgm:t>
    </dgm:pt>
    <dgm:pt modelId="{DC11601F-ED06-4E79-86F1-7B57A2096352}" type="sibTrans" cxnId="{188ED4D6-D954-41EE-BBFB-6C8744679C38}">
      <dgm:prSet/>
      <dgm:spPr/>
      <dgm:t>
        <a:bodyPr/>
        <a:lstStyle/>
        <a:p>
          <a:endParaRPr lang="en-US"/>
        </a:p>
      </dgm:t>
    </dgm:pt>
    <dgm:pt modelId="{866DDB3F-31CD-45B7-BC5F-AFA273B84EA8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834C4273-33B3-44D8-BB81-F001757920F9}" type="parTrans" cxnId="{DCEA1120-9905-4A13-99DD-98B5D036C39A}">
      <dgm:prSet/>
      <dgm:spPr/>
      <dgm:t>
        <a:bodyPr/>
        <a:lstStyle/>
        <a:p>
          <a:endParaRPr lang="en-US"/>
        </a:p>
      </dgm:t>
    </dgm:pt>
    <dgm:pt modelId="{1BB3B7E5-1CB1-4923-A8DB-1B8E9ACBADD9}" type="sibTrans" cxnId="{DCEA1120-9905-4A13-99DD-98B5D036C39A}">
      <dgm:prSet/>
      <dgm:spPr/>
      <dgm:t>
        <a:bodyPr/>
        <a:lstStyle/>
        <a:p>
          <a:endParaRPr lang="en-US"/>
        </a:p>
      </dgm:t>
    </dgm:pt>
    <dgm:pt modelId="{9352783E-D3A1-4C3F-BCE7-093CBC03874B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B9729D1-B346-47F9-BFB8-5324B13792B1}" type="parTrans" cxnId="{79116E89-6703-450B-8364-6B3C31636DA8}">
      <dgm:prSet/>
      <dgm:spPr/>
      <dgm:t>
        <a:bodyPr/>
        <a:lstStyle/>
        <a:p>
          <a:endParaRPr lang="en-US"/>
        </a:p>
      </dgm:t>
    </dgm:pt>
    <dgm:pt modelId="{35354A19-D3DD-4831-A3EE-8DE583FCC221}" type="sibTrans" cxnId="{79116E89-6703-450B-8364-6B3C31636DA8}">
      <dgm:prSet/>
      <dgm:spPr/>
      <dgm:t>
        <a:bodyPr/>
        <a:lstStyle/>
        <a:p>
          <a:endParaRPr lang="en-US"/>
        </a:p>
      </dgm:t>
    </dgm:pt>
    <dgm:pt modelId="{82DC2659-386C-4FBF-8BF0-7C2525283029}">
      <dgm:prSet phldrT="[Text]"/>
      <dgm:spPr/>
      <dgm:t>
        <a:bodyPr/>
        <a:lstStyle/>
        <a:p>
          <a:r>
            <a:rPr lang="en-US" dirty="0" smtClean="0"/>
            <a:t>Playing Assessments</a:t>
          </a:r>
          <a:endParaRPr lang="en-US" dirty="0"/>
        </a:p>
      </dgm:t>
    </dgm:pt>
    <dgm:pt modelId="{81DCB907-5E41-4B81-B853-EC4D18E20D88}" type="parTrans" cxnId="{18F7869B-78E0-4E57-93FC-B939C7BEA93D}">
      <dgm:prSet/>
      <dgm:spPr/>
      <dgm:t>
        <a:bodyPr/>
        <a:lstStyle/>
        <a:p>
          <a:endParaRPr lang="en-US"/>
        </a:p>
      </dgm:t>
    </dgm:pt>
    <dgm:pt modelId="{93384965-7154-49C3-95A7-A345DC1DA251}" type="sibTrans" cxnId="{18F7869B-78E0-4E57-93FC-B939C7BEA93D}">
      <dgm:prSet/>
      <dgm:spPr/>
      <dgm:t>
        <a:bodyPr/>
        <a:lstStyle/>
        <a:p>
          <a:endParaRPr lang="en-US"/>
        </a:p>
      </dgm:t>
    </dgm:pt>
    <dgm:pt modelId="{24C155C5-74D6-453E-9C92-B6F90FA60CB8}" type="pres">
      <dgm:prSet presAssocID="{3F442EA2-39BA-4C9A-AD59-755D4917D5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DC86C3-5A09-4F32-9BD2-50E13BB56086}" type="pres">
      <dgm:prSet presAssocID="{4DF9FE7B-F642-4898-A360-D4E3814E1A3D}" presName="singleCycle" presStyleCnt="0"/>
      <dgm:spPr/>
      <dgm:t>
        <a:bodyPr/>
        <a:lstStyle/>
        <a:p>
          <a:endParaRPr lang="en-US"/>
        </a:p>
      </dgm:t>
    </dgm:pt>
    <dgm:pt modelId="{617EB4D9-657E-4A61-A68C-31B38E763AF3}" type="pres">
      <dgm:prSet presAssocID="{4DF9FE7B-F642-4898-A360-D4E3814E1A3D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05C9D41-60AA-4EF4-A073-6C5C3F844808}" type="pres">
      <dgm:prSet presAssocID="{AEBC78E6-CDDC-4C8F-A157-3C51E907FACD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08BDBEE-A550-4D99-8AC6-7652519E1C43}" type="pres">
      <dgm:prSet presAssocID="{EFF2750D-B4B3-474C-8B62-8B638DC31F7E}" presName="text0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FF047-6E34-4DC0-AAE2-C913F75BCE9E}" type="pres">
      <dgm:prSet presAssocID="{C0BEB5FF-8DFB-40B9-A228-C0C6097DDDC4}" presName="Name56" presStyleLbl="parChTrans1D2" presStyleIdx="1" presStyleCnt="5"/>
      <dgm:spPr/>
      <dgm:t>
        <a:bodyPr/>
        <a:lstStyle/>
        <a:p>
          <a:endParaRPr lang="en-US"/>
        </a:p>
      </dgm:t>
    </dgm:pt>
    <dgm:pt modelId="{4FEDC2AA-7569-41F9-9197-14F1E36DD3E2}" type="pres">
      <dgm:prSet presAssocID="{789CD6DB-3A68-4A41-90BD-4F0CBB3617D1}" presName="text0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9082-9B1A-4503-9D23-66A1FADC6538}" type="pres">
      <dgm:prSet presAssocID="{834C4273-33B3-44D8-BB81-F001757920F9}" presName="Name56" presStyleLbl="parChTrans1D2" presStyleIdx="2" presStyleCnt="5"/>
      <dgm:spPr/>
      <dgm:t>
        <a:bodyPr/>
        <a:lstStyle/>
        <a:p>
          <a:endParaRPr lang="en-US"/>
        </a:p>
      </dgm:t>
    </dgm:pt>
    <dgm:pt modelId="{EF9721CF-B122-4431-9C25-B56158589015}" type="pres">
      <dgm:prSet presAssocID="{866DDB3F-31CD-45B7-BC5F-AFA273B84EA8}" presName="text0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22A05-9874-4A66-881F-5503D1EDCEB1}" type="pres">
      <dgm:prSet presAssocID="{81DCB907-5E41-4B81-B853-EC4D18E20D88}" presName="Name56" presStyleLbl="parChTrans1D2" presStyleIdx="3" presStyleCnt="5"/>
      <dgm:spPr/>
      <dgm:t>
        <a:bodyPr/>
        <a:lstStyle/>
        <a:p>
          <a:endParaRPr lang="en-US"/>
        </a:p>
      </dgm:t>
    </dgm:pt>
    <dgm:pt modelId="{9EB072CA-7040-4C28-8FA1-7EDDE420C34D}" type="pres">
      <dgm:prSet presAssocID="{82DC2659-386C-4FBF-8BF0-7C2525283029}" presName="text0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4E42-9130-4756-BD3B-EF12CB1F3B71}" type="pres">
      <dgm:prSet presAssocID="{BB9729D1-B346-47F9-BFB8-5324B13792B1}" presName="Name56" presStyleLbl="parChTrans1D2" presStyleIdx="4" presStyleCnt="5"/>
      <dgm:spPr/>
      <dgm:t>
        <a:bodyPr/>
        <a:lstStyle/>
        <a:p>
          <a:endParaRPr lang="en-US"/>
        </a:p>
      </dgm:t>
    </dgm:pt>
    <dgm:pt modelId="{DD4F0950-DCCB-48E9-BFC6-FFB200BB1BD8}" type="pres">
      <dgm:prSet presAssocID="{9352783E-D3A1-4C3F-BCE7-093CBC03874B}" presName="text0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16E89-6703-450B-8364-6B3C31636DA8}" srcId="{4DF9FE7B-F642-4898-A360-D4E3814E1A3D}" destId="{9352783E-D3A1-4C3F-BCE7-093CBC03874B}" srcOrd="4" destOrd="0" parTransId="{BB9729D1-B346-47F9-BFB8-5324B13792B1}" sibTransId="{35354A19-D3DD-4831-A3EE-8DE583FCC221}"/>
    <dgm:cxn modelId="{3E333970-E7F2-45B1-B769-06F52CB8AF68}" type="presOf" srcId="{866DDB3F-31CD-45B7-BC5F-AFA273B84EA8}" destId="{EF9721CF-B122-4431-9C25-B56158589015}" srcOrd="0" destOrd="0" presId="urn:microsoft.com/office/officeart/2008/layout/RadialCluster"/>
    <dgm:cxn modelId="{AFDF47E5-A46F-4E66-BE41-BD5AD2F36D03}" type="presOf" srcId="{789CD6DB-3A68-4A41-90BD-4F0CBB3617D1}" destId="{4FEDC2AA-7569-41F9-9197-14F1E36DD3E2}" srcOrd="0" destOrd="0" presId="urn:microsoft.com/office/officeart/2008/layout/RadialCluster"/>
    <dgm:cxn modelId="{E66A7826-6D4D-4040-99C2-92FADA4EE9EE}" type="presOf" srcId="{9352783E-D3A1-4C3F-BCE7-093CBC03874B}" destId="{DD4F0950-DCCB-48E9-BFC6-FFB200BB1BD8}" srcOrd="0" destOrd="0" presId="urn:microsoft.com/office/officeart/2008/layout/RadialCluster"/>
    <dgm:cxn modelId="{9F494BF4-73F8-49FF-B079-6C09F19569AF}" type="presOf" srcId="{4DF9FE7B-F642-4898-A360-D4E3814E1A3D}" destId="{617EB4D9-657E-4A61-A68C-31B38E763AF3}" srcOrd="0" destOrd="0" presId="urn:microsoft.com/office/officeart/2008/layout/RadialCluster"/>
    <dgm:cxn modelId="{910B1C1D-E032-40B4-8292-8B754F9D4E5E}" srcId="{60CDF8D0-D4FC-4467-A51E-79C5A58B0B2C}" destId="{54825EE2-1B65-4071-9129-E74F2079E880}" srcOrd="0" destOrd="0" parTransId="{988CFF2C-C1C9-47A7-9F87-167A16D22A0A}" sibTransId="{2098E436-BEEF-4426-9B2A-9E151774E6FA}"/>
    <dgm:cxn modelId="{E4E5DCCD-934A-4242-8EB1-0AC9589885D2}" type="presOf" srcId="{834C4273-33B3-44D8-BB81-F001757920F9}" destId="{0BC09082-9B1A-4503-9D23-66A1FADC6538}" srcOrd="0" destOrd="0" presId="urn:microsoft.com/office/officeart/2008/layout/RadialCluster"/>
    <dgm:cxn modelId="{8A9051C5-9258-4D40-A38B-EB228F858E1A}" srcId="{D9339EBD-06BA-4C5F-AE28-1B5A4D583BC4}" destId="{B2AB27E4-FB41-42CB-A099-8EA4767C5084}" srcOrd="0" destOrd="0" parTransId="{50705557-B3BD-43E1-9C6D-66B5E16EA32E}" sibTransId="{13C97A91-1DD6-4B61-8377-F2F677C430B1}"/>
    <dgm:cxn modelId="{C194A0B1-4C6B-483F-839C-36154AB91A70}" type="presOf" srcId="{C0BEB5FF-8DFB-40B9-A228-C0C6097DDDC4}" destId="{7FEFF047-6E34-4DC0-AAE2-C913F75BCE9E}" srcOrd="0" destOrd="0" presId="urn:microsoft.com/office/officeart/2008/layout/RadialCluster"/>
    <dgm:cxn modelId="{EF07D6E5-83F4-40C8-ADA2-10DF0B4A3427}" type="presOf" srcId="{3F442EA2-39BA-4C9A-AD59-755D4917D532}" destId="{24C155C5-74D6-453E-9C92-B6F90FA60CB8}" srcOrd="0" destOrd="0" presId="urn:microsoft.com/office/officeart/2008/layout/RadialCluster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5E689ECE-9C00-4F71-8047-B14831B4D174}" type="presOf" srcId="{BB9729D1-B346-47F9-BFB8-5324B13792B1}" destId="{9CE24E42-9130-4756-BD3B-EF12CB1F3B71}" srcOrd="0" destOrd="0" presId="urn:microsoft.com/office/officeart/2008/layout/RadialCluster"/>
    <dgm:cxn modelId="{E6336595-2B81-4668-922F-85AB1DA86A59}" type="presOf" srcId="{AEBC78E6-CDDC-4C8F-A157-3C51E907FACD}" destId="{F05C9D41-60AA-4EF4-A073-6C5C3F844808}" srcOrd="0" destOrd="0" presId="urn:microsoft.com/office/officeart/2008/layout/RadialCluster"/>
    <dgm:cxn modelId="{B3B26E9A-58E5-497B-BD59-F5567958C609}" srcId="{3F442EA2-39BA-4C9A-AD59-755D4917D532}" destId="{0791135C-9DAB-47F6-BE9C-A3E56A2DDA50}" srcOrd="1" destOrd="0" parTransId="{D6057E63-9793-4991-97C1-30FC405E95A5}" sibTransId="{B670C2A7-83CB-4F4C-BC19-A3A7C066A822}"/>
    <dgm:cxn modelId="{D19024D3-C0D1-42B5-B657-287FF20206D1}" type="presOf" srcId="{EFF2750D-B4B3-474C-8B62-8B638DC31F7E}" destId="{D08BDBEE-A550-4D99-8AC6-7652519E1C43}" srcOrd="0" destOrd="0" presId="urn:microsoft.com/office/officeart/2008/layout/RadialCluster"/>
    <dgm:cxn modelId="{FAE81242-CF21-46F8-9432-A505F9255816}" srcId="{60CDF8D0-D4FC-4467-A51E-79C5A58B0B2C}" destId="{3A752AA3-E3BC-4672-B651-B55A45CCAB1F}" srcOrd="1" destOrd="0" parTransId="{C5983856-2767-4DAF-BA42-CB1E09883F52}" sibTransId="{670EB4D7-8689-423E-B50E-8565E1D57AC9}"/>
    <dgm:cxn modelId="{DCEA1120-9905-4A13-99DD-98B5D036C39A}" srcId="{4DF9FE7B-F642-4898-A360-D4E3814E1A3D}" destId="{866DDB3F-31CD-45B7-BC5F-AFA273B84EA8}" srcOrd="2" destOrd="0" parTransId="{834C4273-33B3-44D8-BB81-F001757920F9}" sibTransId="{1BB3B7E5-1CB1-4923-A8DB-1B8E9ACBADD9}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E771CA49-0507-4DB4-A5A3-16063BCEF6E4}" srcId="{3F442EA2-39BA-4C9A-AD59-755D4917D532}" destId="{D9339EBD-06BA-4C5F-AE28-1B5A4D583BC4}" srcOrd="3" destOrd="0" parTransId="{B1EFD117-29F2-4066-9B00-0019297912D0}" sibTransId="{EBE3D870-6FCF-4B1D-BC5A-AFAB8EE05378}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188ED4D6-D954-41EE-BBFB-6C8744679C38}" srcId="{D9339EBD-06BA-4C5F-AE28-1B5A4D583BC4}" destId="{A51D2499-6221-4BFD-9E64-5A1D8C60613B}" srcOrd="1" destOrd="0" parTransId="{B67B0669-AF8D-463F-8F6A-E1F8A8C687B6}" sibTransId="{DC11601F-ED06-4E79-86F1-7B57A2096352}"/>
    <dgm:cxn modelId="{18F7869B-78E0-4E57-93FC-B939C7BEA93D}" srcId="{4DF9FE7B-F642-4898-A360-D4E3814E1A3D}" destId="{82DC2659-386C-4FBF-8BF0-7C2525283029}" srcOrd="3" destOrd="0" parTransId="{81DCB907-5E41-4B81-B853-EC4D18E20D88}" sibTransId="{93384965-7154-49C3-95A7-A345DC1DA251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EDCBF063-F6B4-48B9-8BCD-2C4BC01AE824}" type="presOf" srcId="{82DC2659-386C-4FBF-8BF0-7C2525283029}" destId="{9EB072CA-7040-4C28-8FA1-7EDDE420C34D}" srcOrd="0" destOrd="0" presId="urn:microsoft.com/office/officeart/2008/layout/RadialCluster"/>
    <dgm:cxn modelId="{3F4D625A-FB53-4EEC-B837-1326D40F45DF}" type="presOf" srcId="{81DCB907-5E41-4B81-B853-EC4D18E20D88}" destId="{5AD22A05-9874-4A66-881F-5503D1EDCEB1}" srcOrd="0" destOrd="0" presId="urn:microsoft.com/office/officeart/2008/layout/RadialCluster"/>
    <dgm:cxn modelId="{93B906EE-C37C-407B-AD24-E84FCF3F1D69}" type="presParOf" srcId="{24C155C5-74D6-453E-9C92-B6F90FA60CB8}" destId="{3BDC86C3-5A09-4F32-9BD2-50E13BB56086}" srcOrd="0" destOrd="0" presId="urn:microsoft.com/office/officeart/2008/layout/RadialCluster"/>
    <dgm:cxn modelId="{9CFFBF33-E5E1-4D14-8DE2-304A83CAF37A}" type="presParOf" srcId="{3BDC86C3-5A09-4F32-9BD2-50E13BB56086}" destId="{617EB4D9-657E-4A61-A68C-31B38E763AF3}" srcOrd="0" destOrd="0" presId="urn:microsoft.com/office/officeart/2008/layout/RadialCluster"/>
    <dgm:cxn modelId="{6EFA08D9-5057-404E-8F77-49157BF3A5FA}" type="presParOf" srcId="{3BDC86C3-5A09-4F32-9BD2-50E13BB56086}" destId="{F05C9D41-60AA-4EF4-A073-6C5C3F844808}" srcOrd="1" destOrd="0" presId="urn:microsoft.com/office/officeart/2008/layout/RadialCluster"/>
    <dgm:cxn modelId="{28C0CB62-03D5-41E2-85AF-82140D04F5C2}" type="presParOf" srcId="{3BDC86C3-5A09-4F32-9BD2-50E13BB56086}" destId="{D08BDBEE-A550-4D99-8AC6-7652519E1C43}" srcOrd="2" destOrd="0" presId="urn:microsoft.com/office/officeart/2008/layout/RadialCluster"/>
    <dgm:cxn modelId="{37FDFA19-9504-4D68-8F0C-1FD506271BD4}" type="presParOf" srcId="{3BDC86C3-5A09-4F32-9BD2-50E13BB56086}" destId="{7FEFF047-6E34-4DC0-AAE2-C913F75BCE9E}" srcOrd="3" destOrd="0" presId="urn:microsoft.com/office/officeart/2008/layout/RadialCluster"/>
    <dgm:cxn modelId="{7E00D0D9-067D-4A04-80B6-B64F27E4E09F}" type="presParOf" srcId="{3BDC86C3-5A09-4F32-9BD2-50E13BB56086}" destId="{4FEDC2AA-7569-41F9-9197-14F1E36DD3E2}" srcOrd="4" destOrd="0" presId="urn:microsoft.com/office/officeart/2008/layout/RadialCluster"/>
    <dgm:cxn modelId="{49992058-688F-4978-BE30-64F4327FE09C}" type="presParOf" srcId="{3BDC86C3-5A09-4F32-9BD2-50E13BB56086}" destId="{0BC09082-9B1A-4503-9D23-66A1FADC6538}" srcOrd="5" destOrd="0" presId="urn:microsoft.com/office/officeart/2008/layout/RadialCluster"/>
    <dgm:cxn modelId="{436FA03B-3EF1-4CB3-AEAA-5A13C7DC2A32}" type="presParOf" srcId="{3BDC86C3-5A09-4F32-9BD2-50E13BB56086}" destId="{EF9721CF-B122-4431-9C25-B56158589015}" srcOrd="6" destOrd="0" presId="urn:microsoft.com/office/officeart/2008/layout/RadialCluster"/>
    <dgm:cxn modelId="{2FD8094B-4A25-4C0C-AB61-C15D7762CB8E}" type="presParOf" srcId="{3BDC86C3-5A09-4F32-9BD2-50E13BB56086}" destId="{5AD22A05-9874-4A66-881F-5503D1EDCEB1}" srcOrd="7" destOrd="0" presId="urn:microsoft.com/office/officeart/2008/layout/RadialCluster"/>
    <dgm:cxn modelId="{411DC695-0448-4DD2-9CF2-16A55715D6E8}" type="presParOf" srcId="{3BDC86C3-5A09-4F32-9BD2-50E13BB56086}" destId="{9EB072CA-7040-4C28-8FA1-7EDDE420C34D}" srcOrd="8" destOrd="0" presId="urn:microsoft.com/office/officeart/2008/layout/RadialCluster"/>
    <dgm:cxn modelId="{8A91F845-8CEC-4FEF-8977-71A0656A9447}" type="presParOf" srcId="{3BDC86C3-5A09-4F32-9BD2-50E13BB56086}" destId="{9CE24E42-9130-4756-BD3B-EF12CB1F3B71}" srcOrd="9" destOrd="0" presId="urn:microsoft.com/office/officeart/2008/layout/RadialCluster"/>
    <dgm:cxn modelId="{B8A1DC77-CC56-4556-A9AA-606CB0243A32}" type="presParOf" srcId="{3BDC86C3-5A09-4F32-9BD2-50E13BB56086}" destId="{DD4F0950-DCCB-48E9-BFC6-FFB200BB1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EB4D9-657E-4A61-A68C-31B38E763AF3}">
      <dsp:nvSpPr>
        <dsp:cNvPr id="0" name=""/>
        <dsp:cNvSpPr/>
      </dsp:nvSpPr>
      <dsp:spPr>
        <a:xfrm>
          <a:off x="2250085" y="1866581"/>
          <a:ext cx="1435467" cy="14354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 P’s</a:t>
          </a:r>
          <a:endParaRPr lang="en-US" sz="3600" kern="1200" dirty="0"/>
        </a:p>
      </dsp:txBody>
      <dsp:txXfrm>
        <a:off x="2320159" y="1936655"/>
        <a:ext cx="1295319" cy="1295319"/>
      </dsp:txXfrm>
    </dsp:sp>
    <dsp:sp modelId="{F05C9D41-60AA-4EF4-A073-6C5C3F844808}">
      <dsp:nvSpPr>
        <dsp:cNvPr id="0" name=""/>
        <dsp:cNvSpPr/>
      </dsp:nvSpPr>
      <dsp:spPr>
        <a:xfrm rot="16200000">
          <a:off x="2562486" y="1461248"/>
          <a:ext cx="8106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665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BDBEE-A550-4D99-8AC6-7652519E1C43}">
      <dsp:nvSpPr>
        <dsp:cNvPr id="0" name=""/>
        <dsp:cNvSpPr/>
      </dsp:nvSpPr>
      <dsp:spPr>
        <a:xfrm>
          <a:off x="2486937" y="94152"/>
          <a:ext cx="961763" cy="961763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Participation</a:t>
          </a:r>
          <a:endParaRPr lang="en-US" sz="1100" kern="1200" dirty="0"/>
        </a:p>
      </dsp:txBody>
      <dsp:txXfrm>
        <a:off x="2533886" y="141101"/>
        <a:ext cx="867865" cy="867865"/>
      </dsp:txXfrm>
    </dsp:sp>
    <dsp:sp modelId="{7FEFF047-6E34-4DC0-AAE2-C913F75BCE9E}">
      <dsp:nvSpPr>
        <dsp:cNvPr id="0" name=""/>
        <dsp:cNvSpPr/>
      </dsp:nvSpPr>
      <dsp:spPr>
        <a:xfrm rot="20520000">
          <a:off x="3667224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C2AA-7569-41F9-9197-14F1E36DD3E2}">
      <dsp:nvSpPr>
        <dsp:cNvPr id="0" name=""/>
        <dsp:cNvSpPr/>
      </dsp:nvSpPr>
      <dsp:spPr>
        <a:xfrm>
          <a:off x="4397877" y="1482531"/>
          <a:ext cx="961763" cy="961763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Preparation</a:t>
          </a:r>
          <a:endParaRPr lang="en-US" sz="1200" kern="1200" dirty="0"/>
        </a:p>
      </dsp:txBody>
      <dsp:txXfrm>
        <a:off x="4444826" y="1529480"/>
        <a:ext cx="867865" cy="867865"/>
      </dsp:txXfrm>
    </dsp:sp>
    <dsp:sp modelId="{0BC09082-9B1A-4503-9D23-66A1FADC6538}">
      <dsp:nvSpPr>
        <dsp:cNvPr id="0" name=""/>
        <dsp:cNvSpPr/>
      </dsp:nvSpPr>
      <dsp:spPr>
        <a:xfrm rot="3240000">
          <a:off x="3380518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721CF-B122-4431-9C25-B56158589015}">
      <dsp:nvSpPr>
        <dsp:cNvPr id="0" name=""/>
        <dsp:cNvSpPr/>
      </dsp:nvSpPr>
      <dsp:spPr>
        <a:xfrm>
          <a:off x="3667963" y="3728975"/>
          <a:ext cx="961763" cy="961763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Practice</a:t>
          </a:r>
          <a:endParaRPr lang="en-US" sz="1700" kern="1200" dirty="0"/>
        </a:p>
      </dsp:txBody>
      <dsp:txXfrm>
        <a:off x="3714912" y="3775924"/>
        <a:ext cx="867865" cy="867865"/>
      </dsp:txXfrm>
    </dsp:sp>
    <dsp:sp modelId="{5AD22A05-9874-4A66-881F-5503D1EDCEB1}">
      <dsp:nvSpPr>
        <dsp:cNvPr id="0" name=""/>
        <dsp:cNvSpPr/>
      </dsp:nvSpPr>
      <dsp:spPr>
        <a:xfrm rot="7560000">
          <a:off x="2027409" y="3515511"/>
          <a:ext cx="527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71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072CA-7040-4C28-8FA1-7EDDE420C34D}">
      <dsp:nvSpPr>
        <dsp:cNvPr id="0" name=""/>
        <dsp:cNvSpPr/>
      </dsp:nvSpPr>
      <dsp:spPr>
        <a:xfrm>
          <a:off x="1305912" y="3728975"/>
          <a:ext cx="961763" cy="961763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Playing Assessments</a:t>
          </a:r>
          <a:endParaRPr lang="en-US" sz="1000" kern="1200" dirty="0"/>
        </a:p>
      </dsp:txBody>
      <dsp:txXfrm>
        <a:off x="1352861" y="3775924"/>
        <a:ext cx="867865" cy="867865"/>
      </dsp:txXfrm>
    </dsp:sp>
    <dsp:sp modelId="{9CE24E42-9130-4756-BD3B-EF12CB1F3B71}">
      <dsp:nvSpPr>
        <dsp:cNvPr id="0" name=""/>
        <dsp:cNvSpPr/>
      </dsp:nvSpPr>
      <dsp:spPr>
        <a:xfrm rot="11880000">
          <a:off x="1519432" y="2235384"/>
          <a:ext cx="7489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8981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F0950-DCCB-48E9-BFC6-FFB200BB1BD8}">
      <dsp:nvSpPr>
        <dsp:cNvPr id="0" name=""/>
        <dsp:cNvSpPr/>
      </dsp:nvSpPr>
      <dsp:spPr>
        <a:xfrm>
          <a:off x="575998" y="1482531"/>
          <a:ext cx="961763" cy="961763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Performance</a:t>
          </a:r>
          <a:endParaRPr lang="en-US" sz="1100" kern="1200" dirty="0"/>
        </a:p>
      </dsp:txBody>
      <dsp:txXfrm>
        <a:off x="622947" y="1529480"/>
        <a:ext cx="867865" cy="867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whitt@neisd.net" TargetMode="External"/><Relationship Id="rId2" Type="http://schemas.openxmlformats.org/officeDocument/2006/relationships/hyperlink" Target="mailto:erios@neisd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cksonband.weebl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Jackson Band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Rios Director</a:t>
            </a:r>
          </a:p>
          <a:p>
            <a:r>
              <a:rPr lang="en-US" dirty="0" smtClean="0"/>
              <a:t>Megan Whitty Assistant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make sure we have a working email address for you.  We send out emails with important information regularly.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Please update as much information on Charms (see handout).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Director Email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Mr. Rios – </a:t>
            </a:r>
            <a:r>
              <a:rPr lang="en-US" dirty="0" smtClean="0">
                <a:hlinkClick r:id="rId2"/>
              </a:rPr>
              <a:t>erios@neisd.net</a:t>
            </a:r>
            <a:endParaRPr lang="en-US" dirty="0" smtClean="0"/>
          </a:p>
          <a:p>
            <a:pPr marL="1828800" lvl="3" indent="-457200">
              <a:buFont typeface="+mj-lt"/>
              <a:buAutoNum type="alphaUcPeriod"/>
            </a:pPr>
            <a:r>
              <a:rPr lang="en-US" dirty="0" smtClean="0"/>
              <a:t>Mrs. Whitty – </a:t>
            </a:r>
            <a:r>
              <a:rPr lang="en-US" dirty="0" smtClean="0">
                <a:hlinkClick r:id="rId3"/>
              </a:rPr>
              <a:t>mwhitt@neisd.net</a:t>
            </a:r>
            <a:endParaRPr lang="en-US" dirty="0"/>
          </a:p>
          <a:p>
            <a:pPr marL="914400" lvl="2" indent="-457200">
              <a:buAutoNum type="arabicPeriod" startAt="4"/>
            </a:pPr>
            <a:r>
              <a:rPr lang="en-US" sz="2400" dirty="0" smtClean="0"/>
              <a:t>Band Hall Phone – 210-356-4421</a:t>
            </a:r>
          </a:p>
          <a:p>
            <a:pPr marL="914400" lvl="2" indent="-457200">
              <a:buAutoNum type="arabicPeriod" startAt="4"/>
            </a:pPr>
            <a:r>
              <a:rPr lang="en-US" sz="2400" dirty="0"/>
              <a:t>Band website:  </a:t>
            </a:r>
            <a:r>
              <a:rPr lang="en-US" sz="2400" dirty="0">
                <a:hlinkClick r:id="rId4"/>
              </a:rPr>
              <a:t>http://jacksonband.weebly.com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457200" lvl="2" indent="0">
              <a:buNone/>
            </a:pPr>
            <a:endParaRPr lang="en-US" sz="2400" dirty="0" smtClean="0"/>
          </a:p>
          <a:p>
            <a:pPr marL="1371600" lvl="2" indent="-457200">
              <a:buAutoNum type="arabicPeriod" startAt="4"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1371600" lvl="2" indent="-457200">
              <a:buFont typeface="+mj-lt"/>
              <a:buAutoNum type="alphaUcPeriod"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Mrs. Whitty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7:00-8:00AM – Honors Sectionals</a:t>
            </a:r>
          </a:p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– Beginning </a:t>
            </a:r>
            <a:r>
              <a:rPr lang="en-US" sz="2000" dirty="0" smtClean="0"/>
              <a:t>Percussion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– Beginning </a:t>
            </a:r>
            <a:r>
              <a:rPr lang="en-US" sz="2000" dirty="0" smtClean="0"/>
              <a:t>Clarinet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– </a:t>
            </a:r>
            <a:r>
              <a:rPr lang="en-US" sz="2000" dirty="0" smtClean="0"/>
              <a:t>Assist Mr. Rios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Conference 10:48-11:37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Beginner Oboe/Bassoon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– </a:t>
            </a:r>
            <a:r>
              <a:rPr lang="en-US" sz="2000" dirty="0" smtClean="0"/>
              <a:t>Symphonic Band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Saxophone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– Beginner </a:t>
            </a:r>
            <a:r>
              <a:rPr lang="en-US" sz="2000" dirty="0" smtClean="0"/>
              <a:t>Flute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Mr. Rios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7:00-8:00AM – Honors Sectionals</a:t>
            </a:r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Beginning Low Brass</a:t>
            </a:r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Beginning Trumpet</a:t>
            </a:r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– Honors Band</a:t>
            </a:r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Concert Band</a:t>
            </a:r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Conference 11:40-12:30pm</a:t>
            </a:r>
          </a:p>
          <a:p>
            <a:pPr marL="0" indent="0">
              <a:buNone/>
            </a:pPr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Assist Mrs. Whitty</a:t>
            </a:r>
          </a:p>
          <a:p>
            <a:pPr marL="0" indent="0">
              <a:buNone/>
            </a:pP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Horn</a:t>
            </a:r>
          </a:p>
          <a:p>
            <a:pPr marL="0" indent="0">
              <a:buNone/>
            </a:pP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Beginner Trombone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5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9" name="Content Placeholder 8" descr="Cycle Matrix diagram showing four groups in a pie shape with tasks in bullet points coming out of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1944489"/>
              </p:ext>
            </p:extLst>
          </p:nvPr>
        </p:nvGraphicFramePr>
        <p:xfrm>
          <a:off x="5418161" y="1392072"/>
          <a:ext cx="5935639" cy="4784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392072"/>
            <a:ext cx="4579961" cy="47848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5 P’s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Play everyday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Have all necessary supplies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***Practice***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Practice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Playing Assessments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Weekly Playing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***Performance***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Attending Concerts</a:t>
            </a:r>
          </a:p>
        </p:txBody>
      </p:sp>
    </p:spTree>
    <p:extLst>
      <p:ext uri="{BB962C8B-B14F-4D97-AF65-F5344CB8AC3E}">
        <p14:creationId xmlns:p14="http://schemas.microsoft.com/office/powerpoint/2010/main" val="20251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Band Fees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ALL Students</a:t>
            </a:r>
          </a:p>
          <a:p>
            <a:pPr marL="0" indent="0" algn="ctr">
              <a:buNone/>
            </a:pPr>
            <a:r>
              <a:rPr lang="en-US" dirty="0" smtClean="0"/>
              <a:t>Supply Fee – $25.00 – Due September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Cash, Check/Money Order (made to JMS), &amp; School Cash Online </a:t>
            </a:r>
            <a:r>
              <a:rPr lang="en-US" sz="1100" dirty="0" smtClean="0"/>
              <a:t>(See handout)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Black </a:t>
            </a:r>
            <a:r>
              <a:rPr lang="en-US" dirty="0" smtClean="0"/>
              <a:t>Binder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Pencil/Supply Pouch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Dividers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Band Method Book (Percussion 2 books)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Band Shirt – Concert Uniform &amp; School Uniform Approved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7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Maintenance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Students Using an NEISD instrument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District Required - $30.00 – Due October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Only covers normal wear and tear repairs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Contract Signed by parent and student required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/>
              <a:t>Student/Parent will be responsible for all damages.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believe that through music, students can develop life long skills that will help them in all their core classes, as well as outside extra curricular activities.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promise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 your child like our 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 them (w/Tough Love)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 the highest expectations in and out of the band hall.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8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calendar handout!!!!!!</a:t>
            </a:r>
          </a:p>
          <a:p>
            <a:endParaRPr lang="en-US" dirty="0" smtClean="0"/>
          </a:p>
          <a:p>
            <a:r>
              <a:rPr lang="en-US" dirty="0" smtClean="0"/>
              <a:t>Make sure all handbook forms are turned in.</a:t>
            </a:r>
          </a:p>
          <a:p>
            <a:endParaRPr lang="en-US" dirty="0" smtClean="0"/>
          </a:p>
          <a:p>
            <a:r>
              <a:rPr lang="en-US" dirty="0" smtClean="0"/>
              <a:t>Feel free to contact us with any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35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1715</TotalTime>
  <Words>368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Sheet music design template</vt:lpstr>
      <vt:lpstr>Jackson Band</vt:lpstr>
      <vt:lpstr>Communication</vt:lpstr>
      <vt:lpstr>Director Daily Schedule</vt:lpstr>
      <vt:lpstr>Grading</vt:lpstr>
      <vt:lpstr>Beginning Band Fees </vt:lpstr>
      <vt:lpstr>Instrument Maintenance Fee</vt:lpstr>
      <vt:lpstr>Our Philosophy</vt:lpstr>
      <vt:lpstr>Thank you</vt:lpstr>
    </vt:vector>
  </TitlesOfParts>
  <Company>North East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 Band</dc:title>
  <dc:creator>Rios, Edwardo</dc:creator>
  <cp:lastModifiedBy>Rios, Edwardo</cp:lastModifiedBy>
  <cp:revision>7</cp:revision>
  <dcterms:created xsi:type="dcterms:W3CDTF">2017-09-10T18:53:27Z</dcterms:created>
  <dcterms:modified xsi:type="dcterms:W3CDTF">2017-09-12T16:45:30Z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